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60" r:id="rId5"/>
    <p:sldId id="261" r:id="rId6"/>
    <p:sldId id="273" r:id="rId7"/>
    <p:sldId id="275" r:id="rId8"/>
    <p:sldId id="262" r:id="rId9"/>
    <p:sldId id="263" r:id="rId10"/>
    <p:sldId id="264" r:id="rId11"/>
    <p:sldId id="265" r:id="rId12"/>
    <p:sldId id="266" r:id="rId13"/>
    <p:sldId id="267" r:id="rId14"/>
    <p:sldId id="269" r:id="rId15"/>
    <p:sldId id="270" r:id="rId16"/>
    <p:sldId id="271" r:id="rId17"/>
    <p:sldId id="276" r:id="rId18"/>
    <p:sldId id="277" r:id="rId19"/>
    <p:sldId id="278" r:id="rId20"/>
    <p:sldId id="279" r:id="rId21"/>
    <p:sldId id="280" r:id="rId22"/>
    <p:sldId id="281" r:id="rId23"/>
    <p:sldId id="282" r:id="rId2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1" autoAdjust="0"/>
    <p:restoredTop sz="94570" autoAdjust="0"/>
  </p:normalViewPr>
  <p:slideViewPr>
    <p:cSldViewPr>
      <p:cViewPr varScale="1">
        <p:scale>
          <a:sx n="50" d="100"/>
          <a:sy n="50" d="100"/>
        </p:scale>
        <p:origin x="-1398" y="-90"/>
      </p:cViewPr>
      <p:guideLst>
        <p:guide orient="horz" pos="2160"/>
        <p:guide pos="2880"/>
      </p:guideLst>
    </p:cSldViewPr>
  </p:slideViewPr>
  <p:outlineViewPr>
    <p:cViewPr>
      <p:scale>
        <a:sx n="33" d="100"/>
        <a:sy n="33" d="100"/>
      </p:scale>
      <p:origin x="0" y="178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F3FD6A-8452-4D3A-8F28-33B7257DA1EF}" type="datetimeFigureOut">
              <a:rPr lang="nl-NL" smtClean="0"/>
              <a:pPr/>
              <a:t>10-10-2016</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38D8A9-50CC-45B9-B7AD-3625E1181FE7}" type="slidenum">
              <a:rPr lang="nl-NL" smtClean="0"/>
              <a:pPr/>
              <a:t>‹nr.›</a:t>
            </a:fld>
            <a:endParaRPr 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44C3C7-26A7-4375-8B68-88DF98C6185F}" type="datetimeFigureOut">
              <a:rPr lang="nl-NL" smtClean="0"/>
              <a:pPr/>
              <a:t>10-10-2016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CCFE95-2EE3-4BB4-952F-1D7A4FCF34F5}"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1191005" y="878422"/>
            <a:ext cx="4475990" cy="3164760"/>
          </a:xfrm>
          <a:prstGeom prst="rect">
            <a:avLst/>
          </a:prstGeom>
          <a:solidFill>
            <a:srgbClr val="FFFFFF"/>
          </a:solidFill>
          <a:ln w="9360">
            <a:solidFill>
              <a:srgbClr val="000000"/>
            </a:solidFill>
            <a:miter lim="800000"/>
            <a:headEnd/>
            <a:tailEnd/>
          </a:ln>
        </p:spPr>
        <p:txBody>
          <a:bodyPr wrap="none" lIns="80165" tIns="40083" rIns="80165" bIns="40083" anchor="ctr"/>
          <a:lstStyle/>
          <a:p>
            <a:endParaRPr lang="nl-NL"/>
          </a:p>
        </p:txBody>
      </p:sp>
      <p:sp>
        <p:nvSpPr>
          <p:cNvPr id="16387" name="Rectangle 2"/>
          <p:cNvSpPr>
            <a:spLocks noGrp="1" noChangeArrowheads="1"/>
          </p:cNvSpPr>
          <p:nvPr>
            <p:ph type="body"/>
          </p:nvPr>
        </p:nvSpPr>
        <p:spPr>
          <a:xfrm>
            <a:off x="1061392" y="4350018"/>
            <a:ext cx="4736657" cy="3509613"/>
          </a:xfrm>
          <a:noFill/>
          <a:ln/>
        </p:spPr>
        <p:txBody>
          <a:bodyPr wrap="none" anchor="ctr"/>
          <a:lstStyle/>
          <a:p>
            <a:endParaRPr lang="nl-N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1191005" y="878422"/>
            <a:ext cx="4475990" cy="3164760"/>
          </a:xfrm>
          <a:prstGeom prst="rect">
            <a:avLst/>
          </a:prstGeom>
          <a:solidFill>
            <a:srgbClr val="FFFFFF"/>
          </a:solidFill>
          <a:ln w="9360">
            <a:solidFill>
              <a:srgbClr val="000000"/>
            </a:solidFill>
            <a:miter lim="800000"/>
            <a:headEnd/>
            <a:tailEnd/>
          </a:ln>
        </p:spPr>
        <p:txBody>
          <a:bodyPr wrap="none" lIns="80165" tIns="40083" rIns="80165" bIns="40083" anchor="ctr"/>
          <a:lstStyle/>
          <a:p>
            <a:endParaRPr lang="nl-NL"/>
          </a:p>
        </p:txBody>
      </p:sp>
      <p:sp>
        <p:nvSpPr>
          <p:cNvPr id="18435" name="Rectangle 2"/>
          <p:cNvSpPr>
            <a:spLocks noGrp="1" noChangeArrowheads="1"/>
          </p:cNvSpPr>
          <p:nvPr>
            <p:ph type="body"/>
          </p:nvPr>
        </p:nvSpPr>
        <p:spPr>
          <a:xfrm>
            <a:off x="1061392" y="4350018"/>
            <a:ext cx="4736657" cy="3509613"/>
          </a:xfrm>
          <a:noFill/>
          <a:ln/>
        </p:spPr>
        <p:txBody>
          <a:bodyPr wrap="none" anchor="ctr"/>
          <a:lstStyle/>
          <a:p>
            <a:endParaRPr lang="nl-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33A42921-99AA-47D2-993D-C274D6BBEDB0}" type="datetimeFigureOut">
              <a:rPr lang="nl-NL" smtClean="0"/>
              <a:pPr/>
              <a:t>10-10-2016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833F8A3-1203-40E9-9FCB-A2942CCE42C3}"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3A42921-99AA-47D2-993D-C274D6BBEDB0}" type="datetimeFigureOut">
              <a:rPr lang="nl-NL" smtClean="0"/>
              <a:pPr/>
              <a:t>10-10-2016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833F8A3-1203-40E9-9FCB-A2942CCE42C3}"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3A42921-99AA-47D2-993D-C274D6BBEDB0}" type="datetimeFigureOut">
              <a:rPr lang="nl-NL" smtClean="0"/>
              <a:pPr/>
              <a:t>10-10-2016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833F8A3-1203-40E9-9FCB-A2942CCE42C3}"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3A42921-99AA-47D2-993D-C274D6BBEDB0}" type="datetimeFigureOut">
              <a:rPr lang="nl-NL" smtClean="0"/>
              <a:pPr/>
              <a:t>10-10-2016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833F8A3-1203-40E9-9FCB-A2942CCE42C3}"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3A42921-99AA-47D2-993D-C274D6BBEDB0}" type="datetimeFigureOut">
              <a:rPr lang="nl-NL" smtClean="0"/>
              <a:pPr/>
              <a:t>10-10-2016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833F8A3-1203-40E9-9FCB-A2942CCE42C3}"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3A42921-99AA-47D2-993D-C274D6BBEDB0}" type="datetimeFigureOut">
              <a:rPr lang="nl-NL" smtClean="0"/>
              <a:pPr/>
              <a:t>10-10-2016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833F8A3-1203-40E9-9FCB-A2942CCE42C3}"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3A42921-99AA-47D2-993D-C274D6BBEDB0}" type="datetimeFigureOut">
              <a:rPr lang="nl-NL" smtClean="0"/>
              <a:pPr/>
              <a:t>10-10-2016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833F8A3-1203-40E9-9FCB-A2942CCE42C3}"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3A42921-99AA-47D2-993D-C274D6BBEDB0}" type="datetimeFigureOut">
              <a:rPr lang="nl-NL" smtClean="0"/>
              <a:pPr/>
              <a:t>10-10-2016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833F8A3-1203-40E9-9FCB-A2942CCE42C3}"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3A42921-99AA-47D2-993D-C274D6BBEDB0}" type="datetimeFigureOut">
              <a:rPr lang="nl-NL" smtClean="0"/>
              <a:pPr/>
              <a:t>10-10-2016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833F8A3-1203-40E9-9FCB-A2942CCE42C3}"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3A42921-99AA-47D2-993D-C274D6BBEDB0}" type="datetimeFigureOut">
              <a:rPr lang="nl-NL" smtClean="0"/>
              <a:pPr/>
              <a:t>10-10-2016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833F8A3-1203-40E9-9FCB-A2942CCE42C3}"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3A42921-99AA-47D2-993D-C274D6BBEDB0}" type="datetimeFigureOut">
              <a:rPr lang="nl-NL" smtClean="0"/>
              <a:pPr/>
              <a:t>10-10-2016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833F8A3-1203-40E9-9FCB-A2942CCE42C3}"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A42921-99AA-47D2-993D-C274D6BBEDB0}" type="datetimeFigureOut">
              <a:rPr lang="nl-NL" smtClean="0"/>
              <a:pPr/>
              <a:t>10-10-2016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33F8A3-1203-40E9-9FCB-A2942CCE42C3}"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NL" b="0" i="0" dirty="0" smtClean="0"/>
              <a:t/>
            </a:r>
            <a:br>
              <a:rPr lang="nl-NL" b="0" i="0" dirty="0" smtClean="0"/>
            </a:br>
            <a:r>
              <a:rPr lang="nl-NL" dirty="0"/>
              <a:t/>
            </a:r>
            <a:br>
              <a:rPr lang="nl-NL" dirty="0"/>
            </a:br>
            <a:r>
              <a:rPr lang="nl-NL" dirty="0" smtClean="0"/>
              <a:t/>
            </a:r>
            <a:br>
              <a:rPr lang="nl-NL" dirty="0" smtClean="0"/>
            </a:br>
            <a:r>
              <a:rPr lang="nl-NL" b="0" i="0" dirty="0" smtClean="0"/>
              <a:t>Mijn ziel is stil tot God mijn Heer</a:t>
            </a:r>
            <a:br>
              <a:rPr lang="nl-NL" b="0" i="0" dirty="0" smtClean="0"/>
            </a:br>
            <a:r>
              <a:rPr lang="nl-NL" b="0" i="0" dirty="0" smtClean="0"/>
              <a:t>Van Hem verwacht ik altijd weer</a:t>
            </a:r>
            <a:br>
              <a:rPr lang="nl-NL" b="0" i="0" dirty="0" smtClean="0"/>
            </a:br>
            <a:r>
              <a:rPr lang="nl-NL" b="0" i="0" dirty="0" smtClean="0"/>
              <a:t>Mijn heil, op Hem toch kan ik bouwen</a:t>
            </a:r>
            <a:br>
              <a:rPr lang="nl-NL" b="0" i="0" dirty="0" smtClean="0"/>
            </a:br>
            <a:r>
              <a:rPr lang="nl-NL" b="0" i="0" dirty="0" smtClean="0"/>
              <a:t>Ik wankel niet, want Hij staat vast</a:t>
            </a:r>
            <a:br>
              <a:rPr lang="nl-NL" b="0" i="0" dirty="0" smtClean="0"/>
            </a:br>
            <a:r>
              <a:rPr lang="nl-NL" b="0" i="0" dirty="0" smtClean="0"/>
              <a:t>Mijn Toevlucht als het water wast</a:t>
            </a:r>
            <a:br>
              <a:rPr lang="nl-NL" b="0" i="0" dirty="0" smtClean="0"/>
            </a:br>
            <a:r>
              <a:rPr lang="nl-NL" b="0" i="0" dirty="0" smtClean="0"/>
              <a:t>Mijn Rots, mijn enige vertrouwen</a:t>
            </a:r>
            <a:br>
              <a:rPr lang="nl-NL" b="0" i="0" dirty="0" smtClean="0"/>
            </a:br>
            <a:r>
              <a:rPr lang="nl-NL" b="0" i="0" dirty="0" smtClean="0"/>
              <a:t/>
            </a:r>
            <a:br>
              <a:rPr lang="nl-NL" b="0" i="0" dirty="0" smtClean="0"/>
            </a:br>
            <a:endParaRPr lang="nl-NL" dirty="0"/>
          </a:p>
        </p:txBody>
      </p:sp>
      <p:sp>
        <p:nvSpPr>
          <p:cNvPr id="3" name="Ondertitel 2"/>
          <p:cNvSpPr>
            <a:spLocks noGrp="1"/>
          </p:cNvSpPr>
          <p:nvPr>
            <p:ph type="subTitle" idx="1"/>
          </p:nvPr>
        </p:nvSpPr>
        <p:spPr/>
        <p:txBody>
          <a:bodyPr/>
          <a:lstStyle/>
          <a:p>
            <a:endParaRPr lang="nl-N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Muziek zet de geest van profetie vrij</a:t>
            </a:r>
            <a:endParaRPr lang="nl-NL" dirty="0"/>
          </a:p>
        </p:txBody>
      </p:sp>
      <p:sp>
        <p:nvSpPr>
          <p:cNvPr id="3" name="Tijdelijke aanduiding voor inhoud 2"/>
          <p:cNvSpPr>
            <a:spLocks noGrp="1"/>
          </p:cNvSpPr>
          <p:nvPr>
            <p:ph idx="1"/>
          </p:nvPr>
        </p:nvSpPr>
        <p:spPr/>
        <p:txBody>
          <a:bodyPr/>
          <a:lstStyle/>
          <a:p>
            <a:r>
              <a:rPr lang="nl-NL" dirty="0" smtClean="0"/>
              <a:t>Ps. 50:23 NBG  </a:t>
            </a:r>
          </a:p>
          <a:p>
            <a:pPr>
              <a:buNone/>
            </a:pPr>
            <a:r>
              <a:rPr lang="nl-NL" dirty="0"/>
              <a:t>	</a:t>
            </a:r>
            <a:r>
              <a:rPr lang="nl-NL" dirty="0" smtClean="0"/>
              <a:t> 23Wie lof offert, eert Mij,en baant de weg, dat Ik hem </a:t>
            </a:r>
            <a:r>
              <a:rPr lang="nl-NL" i="1" dirty="0" smtClean="0"/>
              <a:t>Gods heil doe zien</a:t>
            </a:r>
            <a:r>
              <a:rPr lang="nl-NL" dirty="0" smtClean="0"/>
              <a:t>. </a:t>
            </a:r>
          </a:p>
          <a:p>
            <a:pPr>
              <a:buNone/>
            </a:pPr>
            <a:endParaRPr lang="nl-NL" dirty="0"/>
          </a:p>
          <a:p>
            <a:pPr>
              <a:buNone/>
            </a:pPr>
            <a:r>
              <a:rPr lang="nl-NL" dirty="0" smtClean="0"/>
              <a:t>2 Kon. 3:15- Nu dan, brengt mij een speelman. En het geschiedde, als de speelman op de snaren speelde, dat de hand des HEEREN op hem kwam. </a:t>
            </a:r>
            <a:endParaRPr lang="nl-N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Profetie vanuit de aanbidding</a:t>
            </a:r>
            <a:endParaRPr lang="nl-NL" dirty="0"/>
          </a:p>
        </p:txBody>
      </p:sp>
      <p:sp>
        <p:nvSpPr>
          <p:cNvPr id="3" name="Tijdelijke aanduiding voor inhoud 2"/>
          <p:cNvSpPr>
            <a:spLocks noGrp="1"/>
          </p:cNvSpPr>
          <p:nvPr>
            <p:ph idx="1"/>
          </p:nvPr>
        </p:nvSpPr>
        <p:spPr/>
        <p:txBody>
          <a:bodyPr>
            <a:normAutofit/>
          </a:bodyPr>
          <a:lstStyle/>
          <a:p>
            <a:r>
              <a:rPr lang="nl-NL" dirty="0" smtClean="0"/>
              <a:t>1 </a:t>
            </a:r>
            <a:r>
              <a:rPr lang="nl-NL" dirty="0" err="1" smtClean="0"/>
              <a:t>Kron</a:t>
            </a:r>
            <a:r>
              <a:rPr lang="nl-NL" dirty="0" smtClean="0"/>
              <a:t>. 25:1-3 HSV</a:t>
            </a:r>
          </a:p>
          <a:p>
            <a:endParaRPr lang="nl-NL" dirty="0"/>
          </a:p>
          <a:p>
            <a:r>
              <a:rPr lang="nl-NL" dirty="0" smtClean="0"/>
              <a:t>Verder zonderde David met de legerbevelhebbers </a:t>
            </a:r>
            <a:r>
              <a:rPr lang="nl-NL" i="1" dirty="0" smtClean="0"/>
              <a:t>mensen</a:t>
            </a:r>
            <a:r>
              <a:rPr lang="nl-NL" dirty="0" smtClean="0"/>
              <a:t> af voor het dienstwerk uit de nakomelingen van </a:t>
            </a:r>
            <a:r>
              <a:rPr lang="nl-NL" dirty="0" err="1" smtClean="0"/>
              <a:t>Asaf</a:t>
            </a:r>
            <a:r>
              <a:rPr lang="nl-NL" dirty="0" smtClean="0"/>
              <a:t>, </a:t>
            </a:r>
            <a:r>
              <a:rPr lang="nl-NL" dirty="0" err="1" smtClean="0"/>
              <a:t>Heman</a:t>
            </a:r>
            <a:r>
              <a:rPr lang="nl-NL" dirty="0" smtClean="0"/>
              <a:t> en </a:t>
            </a:r>
            <a:r>
              <a:rPr lang="nl-NL" dirty="0" err="1" smtClean="0"/>
              <a:t>Jeduthun</a:t>
            </a:r>
            <a:r>
              <a:rPr lang="nl-NL" dirty="0" smtClean="0"/>
              <a:t>. Zij profeteerden onder </a:t>
            </a:r>
            <a:r>
              <a:rPr lang="nl-NL" i="1" dirty="0" smtClean="0"/>
              <a:t>het spel van</a:t>
            </a:r>
            <a:r>
              <a:rPr lang="nl-NL" dirty="0" smtClean="0"/>
              <a:t> harpen, luiten en cimbalen.</a:t>
            </a:r>
          </a:p>
          <a:p>
            <a:endParaRPr lang="nl-N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Profetie vanuit Gods liefde</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smtClean="0"/>
              <a:t>1 Cor.14:1 NBG</a:t>
            </a:r>
          </a:p>
          <a:p>
            <a:r>
              <a:rPr lang="nl-NL" dirty="0" smtClean="0"/>
              <a:t>Jaagt de liefde na en streeft naar de gaven des </a:t>
            </a:r>
            <a:r>
              <a:rPr lang="nl-NL" dirty="0" err="1" smtClean="0"/>
              <a:t>Geestes</a:t>
            </a:r>
            <a:r>
              <a:rPr lang="nl-NL" dirty="0" smtClean="0"/>
              <a:t>, doch vooral naar het profeteren. </a:t>
            </a:r>
            <a:r>
              <a:rPr lang="nl-NL" baseline="30000" dirty="0" smtClean="0"/>
              <a:t>2</a:t>
            </a:r>
            <a:r>
              <a:rPr lang="nl-NL" dirty="0" smtClean="0"/>
              <a:t>Want wie in een tong spreekt, spreekt niet tot mensen, maar tot God, want niemand verstaat het; door de Geest spreekt hij geheimenissen. </a:t>
            </a:r>
            <a:r>
              <a:rPr lang="nl-NL" baseline="30000" dirty="0" smtClean="0"/>
              <a:t>3</a:t>
            </a:r>
            <a:r>
              <a:rPr lang="nl-NL" dirty="0" smtClean="0"/>
              <a:t>Maar wie profeteert, spreekt voor de mensen stichtend, vermanend en bemoedigend. </a:t>
            </a:r>
            <a:r>
              <a:rPr lang="nl-NL" baseline="30000" dirty="0" smtClean="0"/>
              <a:t>4</a:t>
            </a:r>
            <a:r>
              <a:rPr lang="nl-NL" dirty="0" smtClean="0"/>
              <a:t>Wie in een tong spreekt, sticht zichzelf, maar wie profeteert, sticht de gemeente.</a:t>
            </a:r>
            <a:endParaRPr lang="nl-N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Gods liefdeslied</a:t>
            </a:r>
            <a:endParaRPr lang="nl-NL" dirty="0"/>
          </a:p>
        </p:txBody>
      </p:sp>
      <p:sp>
        <p:nvSpPr>
          <p:cNvPr id="3" name="Tijdelijke aanduiding voor inhoud 2"/>
          <p:cNvSpPr>
            <a:spLocks noGrp="1"/>
          </p:cNvSpPr>
          <p:nvPr>
            <p:ph idx="1"/>
          </p:nvPr>
        </p:nvSpPr>
        <p:spPr/>
        <p:txBody>
          <a:bodyPr/>
          <a:lstStyle/>
          <a:p>
            <a:r>
              <a:rPr lang="nl-NL" dirty="0" smtClean="0"/>
              <a:t>Zef.3:17 NBV</a:t>
            </a:r>
          </a:p>
          <a:p>
            <a:pPr>
              <a:buNone/>
            </a:pPr>
            <a:r>
              <a:rPr lang="nl-NL" dirty="0" smtClean="0"/>
              <a:t>	De HEER, je God, zal in je midden zijn,</a:t>
            </a:r>
            <a:br>
              <a:rPr lang="nl-NL" dirty="0" smtClean="0"/>
            </a:br>
            <a:r>
              <a:rPr lang="nl-NL" dirty="0" smtClean="0"/>
              <a:t>hij is de held die je bevrijdt.</a:t>
            </a:r>
            <a:br>
              <a:rPr lang="nl-NL" dirty="0" smtClean="0"/>
            </a:br>
            <a:r>
              <a:rPr lang="nl-NL" dirty="0" smtClean="0"/>
              <a:t>Hij zal vol blijdschap zijn, verheugd over jou,</a:t>
            </a:r>
            <a:br>
              <a:rPr lang="nl-NL" dirty="0" smtClean="0"/>
            </a:br>
            <a:r>
              <a:rPr lang="nl-NL" dirty="0" smtClean="0"/>
              <a:t>in zijn liefde zal hij zwijgen,</a:t>
            </a:r>
            <a:br>
              <a:rPr lang="nl-NL" dirty="0" smtClean="0"/>
            </a:br>
            <a:r>
              <a:rPr lang="nl-NL" dirty="0" smtClean="0"/>
              <a:t>in zijn vreugde zal hij over je jubelen.</a:t>
            </a:r>
            <a:endParaRPr lang="nl-N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22</a:t>
            </a:r>
            <a:endParaRPr lang="nl-NL" dirty="0"/>
          </a:p>
        </p:txBody>
      </p:sp>
      <p:sp>
        <p:nvSpPr>
          <p:cNvPr id="3" name="Tijdelijke aanduiding voor inhoud 2"/>
          <p:cNvSpPr>
            <a:spLocks noGrp="1"/>
          </p:cNvSpPr>
          <p:nvPr>
            <p:ph idx="1"/>
          </p:nvPr>
        </p:nvSpPr>
        <p:spPr>
          <a:xfrm>
            <a:off x="457200" y="1124744"/>
            <a:ext cx="8229600" cy="5001419"/>
          </a:xfrm>
        </p:spPr>
        <p:txBody>
          <a:bodyPr/>
          <a:lstStyle/>
          <a:p>
            <a:endParaRPr lang="nl-NL" dirty="0"/>
          </a:p>
        </p:txBody>
      </p:sp>
      <p:pic>
        <p:nvPicPr>
          <p:cNvPr id="82946" name="Picture 2" descr="D:\Users\Peter\Documents\prive\dansje in de kerk.jpg"/>
          <p:cNvPicPr>
            <a:picLocks noChangeAspect="1" noChangeArrowheads="1"/>
          </p:cNvPicPr>
          <p:nvPr/>
        </p:nvPicPr>
        <p:blipFill>
          <a:blip r:embed="rId2" cstate="print"/>
          <a:srcRect/>
          <a:stretch>
            <a:fillRect/>
          </a:stretch>
        </p:blipFill>
        <p:spPr bwMode="auto">
          <a:xfrm>
            <a:off x="1763688" y="0"/>
            <a:ext cx="5904656" cy="6858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Sleutels voor profetie (in muziek)</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ontmoeting(luisteren naar God en delen met elkaar)</a:t>
            </a:r>
          </a:p>
          <a:p>
            <a:r>
              <a:rPr lang="nl-NL" dirty="0" smtClean="0"/>
              <a:t>Vanuit de (vrijheid van) de Heilige Geest</a:t>
            </a:r>
          </a:p>
          <a:p>
            <a:r>
              <a:rPr lang="nl-NL" dirty="0" smtClean="0"/>
              <a:t>Vanuit liefde om op te bouwen</a:t>
            </a:r>
          </a:p>
          <a:p>
            <a:r>
              <a:rPr lang="nl-NL" dirty="0" smtClean="0"/>
              <a:t>Vanuit gehoorzaamheid</a:t>
            </a:r>
          </a:p>
          <a:p>
            <a:r>
              <a:rPr lang="nl-NL" dirty="0" smtClean="0"/>
              <a:t>Jes. 50:4-5 </a:t>
            </a:r>
          </a:p>
          <a:p>
            <a:r>
              <a:rPr lang="nl-NL" i="1" dirty="0" smtClean="0"/>
              <a:t>“De Heer heeft Mij als een leerling leren spreken om met het woord de moede te kunnen ondersteunen. Hij wekt elke morgen, Hij wekt Mij het oor, opdat Ik hoor zoals leerlingen doen.”</a:t>
            </a:r>
            <a:endParaRPr lang="nl-N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Aanbevelingen rond profetie en muziek</a:t>
            </a:r>
            <a:endParaRPr lang="nl-NL" dirty="0"/>
          </a:p>
        </p:txBody>
      </p:sp>
      <p:sp>
        <p:nvSpPr>
          <p:cNvPr id="3" name="Tijdelijke aanduiding voor inhoud 2"/>
          <p:cNvSpPr>
            <a:spLocks noGrp="1"/>
          </p:cNvSpPr>
          <p:nvPr>
            <p:ph idx="1"/>
          </p:nvPr>
        </p:nvSpPr>
        <p:spPr/>
        <p:txBody>
          <a:bodyPr/>
          <a:lstStyle/>
          <a:p>
            <a:r>
              <a:rPr lang="nl-NL" dirty="0" smtClean="0"/>
              <a:t>Zing het Woord</a:t>
            </a:r>
          </a:p>
          <a:p>
            <a:r>
              <a:rPr lang="nl-NL" dirty="0" smtClean="0"/>
              <a:t>Luister naar Gods boodschap door/in de muziek</a:t>
            </a:r>
          </a:p>
          <a:p>
            <a:r>
              <a:rPr lang="nl-NL" dirty="0" smtClean="0"/>
              <a:t>Stel je in aanbidding en lofprijzing open voor Gods stem (en deel zijn woord uit)</a:t>
            </a:r>
          </a:p>
          <a:p>
            <a:r>
              <a:rPr lang="nl-NL" dirty="0" smtClean="0"/>
              <a:t>Gebruik je talent tot opbouw van anderen</a:t>
            </a:r>
            <a:endParaRPr lang="nl-N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Spreek, o Heer, door uw heilig woord,</a:t>
            </a:r>
            <a:br>
              <a:rPr lang="nl-NL" dirty="0" smtClean="0"/>
            </a:br>
            <a:r>
              <a:rPr lang="nl-NL" dirty="0" smtClean="0"/>
              <a:t>dat ons hart U hoort en verzadigd wordt.</a:t>
            </a:r>
            <a:br>
              <a:rPr lang="nl-NL" dirty="0" smtClean="0"/>
            </a:br>
            <a:r>
              <a:rPr lang="nl-NL" dirty="0" smtClean="0"/>
              <a:t>Zaai uw woord, plant het diep in ons,</a:t>
            </a:r>
            <a:br>
              <a:rPr lang="nl-NL" dirty="0" smtClean="0"/>
            </a:br>
            <a:r>
              <a:rPr lang="nl-NL" dirty="0" smtClean="0"/>
              <a:t>en verander ons naar uw evenbeeld,</a:t>
            </a:r>
            <a:br>
              <a:rPr lang="nl-NL" dirty="0" smtClean="0"/>
            </a:br>
            <a:r>
              <a:rPr lang="nl-NL" dirty="0" smtClean="0"/>
              <a:t>zodat Christus licht in ons zichtbaar is,</a:t>
            </a:r>
            <a:br>
              <a:rPr lang="nl-NL" dirty="0" smtClean="0"/>
            </a:br>
            <a:r>
              <a:rPr lang="nl-NL" dirty="0" smtClean="0"/>
              <a:t>onze daden maakt tot getuigenis.</a:t>
            </a:r>
            <a:br>
              <a:rPr lang="nl-NL" dirty="0" smtClean="0"/>
            </a:br>
            <a:r>
              <a:rPr lang="nl-NL" dirty="0" smtClean="0"/>
              <a:t>Spreek, o Heer, en voltooi in ons,</a:t>
            </a:r>
            <a:br>
              <a:rPr lang="nl-NL" dirty="0" smtClean="0"/>
            </a:br>
            <a:r>
              <a:rPr lang="nl-NL" dirty="0" smtClean="0"/>
              <a:t>wat uw hand begon tot uw heerlijkheid.</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endParaRPr lang="nl-NL" dirty="0"/>
          </a:p>
        </p:txBody>
      </p:sp>
      <p:sp>
        <p:nvSpPr>
          <p:cNvPr id="3" name="Tijdelijke aanduiding voor inhoud 2"/>
          <p:cNvSpPr>
            <a:spLocks noGrp="1"/>
          </p:cNvSpPr>
          <p:nvPr>
            <p:ph idx="1"/>
          </p:nvPr>
        </p:nvSpPr>
        <p:spPr/>
        <p:txBody>
          <a:bodyPr/>
          <a:lstStyle/>
          <a:p>
            <a:endParaRPr lang="nl-NL"/>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Leer ons Heer, uw volmaakte weg,</a:t>
            </a:r>
            <a:br>
              <a:rPr lang="nl-NL" dirty="0" smtClean="0"/>
            </a:br>
            <a:r>
              <a:rPr lang="nl-NL" dirty="0" smtClean="0"/>
              <a:t>echte </a:t>
            </a:r>
            <a:r>
              <a:rPr lang="nl-NL" dirty="0" err="1" smtClean="0"/>
              <a:t>need'righeid</a:t>
            </a:r>
            <a:r>
              <a:rPr lang="nl-NL" dirty="0" smtClean="0"/>
              <a:t> en gehoorzaamheid.</a:t>
            </a:r>
            <a:br>
              <a:rPr lang="nl-NL" dirty="0" smtClean="0"/>
            </a:br>
            <a:r>
              <a:rPr lang="nl-NL" dirty="0" smtClean="0"/>
              <a:t>Toets ons hart en ons denken nu,</a:t>
            </a:r>
            <a:br>
              <a:rPr lang="nl-NL" dirty="0" smtClean="0"/>
            </a:br>
            <a:r>
              <a:rPr lang="nl-NL" dirty="0" smtClean="0"/>
              <a:t>in het heilig vuur van uw zuiverheid.</a:t>
            </a:r>
            <a:br>
              <a:rPr lang="nl-NL" dirty="0" smtClean="0"/>
            </a:br>
            <a:r>
              <a:rPr lang="nl-NL" dirty="0" smtClean="0"/>
              <a:t>In geloof zien wij dan uw majesteit,</a:t>
            </a:r>
            <a:br>
              <a:rPr lang="nl-NL" dirty="0" smtClean="0"/>
            </a:br>
            <a:r>
              <a:rPr lang="nl-NL" dirty="0" smtClean="0"/>
              <a:t>en uw liefde leidt ons tot heerlijkheid.</a:t>
            </a:r>
            <a:br>
              <a:rPr lang="nl-NL" dirty="0" smtClean="0"/>
            </a:br>
            <a:r>
              <a:rPr lang="nl-NL" dirty="0" smtClean="0"/>
              <a:t>Woord van hoop, dat ons leven deed,</a:t>
            </a:r>
            <a:br>
              <a:rPr lang="nl-NL" dirty="0" smtClean="0"/>
            </a:br>
            <a:r>
              <a:rPr lang="nl-NL" dirty="0" smtClean="0"/>
              <a:t>overwinning geeft over ongeloof.</a:t>
            </a:r>
            <a:br>
              <a:rPr lang="nl-NL" dirty="0" smtClean="0"/>
            </a:br>
            <a:endParaRPr lang="nl-NL" dirty="0"/>
          </a:p>
        </p:txBody>
      </p:sp>
      <p:sp>
        <p:nvSpPr>
          <p:cNvPr id="3" name="Tijdelijke aanduiding voor inhoud 2"/>
          <p:cNvSpPr>
            <a:spLocks noGrp="1"/>
          </p:cNvSpPr>
          <p:nvPr>
            <p:ph idx="1"/>
          </p:nvPr>
        </p:nvSpPr>
        <p:spPr/>
        <p:txBody>
          <a:bodyPr/>
          <a:lstStyle/>
          <a:p>
            <a:endParaRPr lang="nl-NL"/>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Spreek, o Heer, maak ons denken nieuw,</a:t>
            </a:r>
            <a:br>
              <a:rPr lang="nl-NL" dirty="0" smtClean="0"/>
            </a:br>
            <a:r>
              <a:rPr lang="nl-NL" dirty="0" smtClean="0"/>
              <a:t>laat de diepten zien van uw plan met ons.</a:t>
            </a:r>
            <a:br>
              <a:rPr lang="nl-NL" dirty="0" smtClean="0"/>
            </a:br>
            <a:r>
              <a:rPr lang="nl-NL" dirty="0" smtClean="0"/>
              <a:t>Woord dat klonk voor de tijd begon,</a:t>
            </a:r>
            <a:br>
              <a:rPr lang="nl-NL" dirty="0" smtClean="0"/>
            </a:br>
            <a:r>
              <a:rPr lang="nl-NL" dirty="0" smtClean="0"/>
              <a:t>onze vaste grond tot in eeuwigheid.</a:t>
            </a:r>
            <a:br>
              <a:rPr lang="nl-NL" dirty="0" smtClean="0"/>
            </a:br>
            <a:r>
              <a:rPr lang="nl-NL" dirty="0" smtClean="0"/>
              <a:t>Uw genade geeft ons de zekerheid:</a:t>
            </a:r>
            <a:br>
              <a:rPr lang="nl-NL" dirty="0" smtClean="0"/>
            </a:br>
            <a:r>
              <a:rPr lang="nl-NL" dirty="0" smtClean="0"/>
              <a:t>al wat U belooft, wordt eens </a:t>
            </a:r>
            <a:r>
              <a:rPr lang="nl-NL" dirty="0" err="1" smtClean="0"/>
              <a:t>werk'lijkheid</a:t>
            </a:r>
            <a:r>
              <a:rPr lang="nl-NL" dirty="0" smtClean="0"/>
              <a:t>.</a:t>
            </a:r>
            <a:br>
              <a:rPr lang="nl-NL" dirty="0" smtClean="0"/>
            </a:br>
            <a:endParaRPr lang="nl-NL" dirty="0"/>
          </a:p>
        </p:txBody>
      </p:sp>
      <p:sp>
        <p:nvSpPr>
          <p:cNvPr id="3" name="Tijdelijke aanduiding voor inhoud 2"/>
          <p:cNvSpPr>
            <a:spLocks noGrp="1"/>
          </p:cNvSpPr>
          <p:nvPr>
            <p:ph idx="1"/>
          </p:nvPr>
        </p:nvSpPr>
        <p:spPr/>
        <p:txBody>
          <a:bodyPr/>
          <a:lstStyle/>
          <a:p>
            <a:endParaRPr lang="nl-N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0" dirty="0" smtClean="0"/>
              <a:t/>
            </a:r>
            <a:br>
              <a:rPr lang="nl-NL" b="0" dirty="0" smtClean="0"/>
            </a:br>
            <a:r>
              <a:rPr lang="nl-NL" dirty="0"/>
              <a:t/>
            </a:r>
            <a:br>
              <a:rPr lang="nl-NL" dirty="0"/>
            </a:br>
            <a:r>
              <a:rPr lang="nl-NL" dirty="0" smtClean="0"/>
              <a:t/>
            </a:r>
            <a:br>
              <a:rPr lang="nl-NL" dirty="0" smtClean="0"/>
            </a:br>
            <a:r>
              <a:rPr lang="nl-NL" dirty="0"/>
              <a:t/>
            </a:r>
            <a:br>
              <a:rPr lang="nl-NL" dirty="0"/>
            </a:br>
            <a:r>
              <a:rPr lang="nl-NL" dirty="0" smtClean="0"/>
              <a:t/>
            </a:r>
            <a:br>
              <a:rPr lang="nl-NL" dirty="0" smtClean="0"/>
            </a:br>
            <a:r>
              <a:rPr lang="nl-NL" dirty="0"/>
              <a:t/>
            </a:r>
            <a:br>
              <a:rPr lang="nl-NL" dirty="0"/>
            </a:br>
            <a:r>
              <a:rPr lang="nl-NL" dirty="0" smtClean="0"/>
              <a:t/>
            </a:r>
            <a:br>
              <a:rPr lang="nl-NL" dirty="0" smtClean="0"/>
            </a:br>
            <a:r>
              <a:rPr lang="nl-NL" dirty="0"/>
              <a:t/>
            </a:r>
            <a:br>
              <a:rPr lang="nl-NL" dirty="0"/>
            </a:br>
            <a:r>
              <a:rPr lang="nl-NL" b="0" dirty="0" smtClean="0"/>
              <a:t>Voorwaar Hij is mijn Heil, mijn Rots</a:t>
            </a:r>
            <a:br>
              <a:rPr lang="nl-NL" b="0" dirty="0" smtClean="0"/>
            </a:br>
            <a:r>
              <a:rPr lang="nl-NL" b="0" dirty="0" smtClean="0"/>
              <a:t>Mijn naam rust in de </a:t>
            </a:r>
            <a:r>
              <a:rPr lang="nl-NL" b="0" dirty="0" err="1" smtClean="0"/>
              <a:t>Schutse</a:t>
            </a:r>
            <a:r>
              <a:rPr lang="nl-NL" b="0" dirty="0" smtClean="0"/>
              <a:t> Gods</a:t>
            </a:r>
            <a:br>
              <a:rPr lang="nl-NL" b="0" dirty="0" smtClean="0"/>
            </a:br>
            <a:r>
              <a:rPr lang="nl-NL" b="0" dirty="0" smtClean="0"/>
              <a:t>O volk uw God laat u niet vallen</a:t>
            </a:r>
            <a:br>
              <a:rPr lang="nl-NL" b="0" dirty="0" smtClean="0"/>
            </a:br>
            <a:r>
              <a:rPr lang="nl-NL" b="0" dirty="0" smtClean="0"/>
              <a:t>Als gij voor Hem uw hart uitstort</a:t>
            </a:r>
            <a:br>
              <a:rPr lang="nl-NL" b="0" dirty="0" smtClean="0"/>
            </a:br>
            <a:r>
              <a:rPr lang="nl-NL" b="0" dirty="0" smtClean="0"/>
              <a:t>Vertrouw dat Gij gezegend wordt</a:t>
            </a:r>
            <a:br>
              <a:rPr lang="nl-NL" b="0" dirty="0" smtClean="0"/>
            </a:br>
            <a:r>
              <a:rPr lang="nl-NL" b="0" dirty="0" smtClean="0"/>
              <a:t>God is een Schuilplaats voor ons allen</a:t>
            </a:r>
            <a:br>
              <a:rPr lang="nl-NL" b="0" dirty="0" smtClean="0"/>
            </a:br>
            <a:endParaRPr lang="nl-NL" dirty="0"/>
          </a:p>
        </p:txBody>
      </p:sp>
      <p:sp>
        <p:nvSpPr>
          <p:cNvPr id="3" name="Tijdelijke aanduiding voor inhoud 2"/>
          <p:cNvSpPr>
            <a:spLocks noGrp="1"/>
          </p:cNvSpPr>
          <p:nvPr>
            <p:ph idx="1"/>
          </p:nvPr>
        </p:nvSpPr>
        <p:spPr/>
        <p:txBody>
          <a:bodyPr/>
          <a:lstStyle/>
          <a:p>
            <a:endParaRPr lang="nl-NL"/>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Spreek,o Heer, en voltooi uw kerk,</a:t>
            </a:r>
            <a:br>
              <a:rPr lang="nl-NL" dirty="0" smtClean="0"/>
            </a:br>
            <a:r>
              <a:rPr lang="nl-NL" dirty="0" smtClean="0"/>
              <a:t>en uw scheppingswerk tot uw heerlijkheid.</a:t>
            </a:r>
            <a:br>
              <a:rPr lang="nl-NL" dirty="0" smtClean="0"/>
            </a:br>
            <a:r>
              <a:rPr lang="nl-NL" dirty="0" smtClean="0"/>
              <a:t>Uw genade geeft ons de zekerheid:</a:t>
            </a:r>
            <a:br>
              <a:rPr lang="nl-NL" dirty="0" smtClean="0"/>
            </a:br>
            <a:r>
              <a:rPr lang="nl-NL" dirty="0" smtClean="0"/>
              <a:t>al wat U belooft, wordt eens </a:t>
            </a:r>
            <a:r>
              <a:rPr lang="nl-NL" dirty="0" err="1" smtClean="0"/>
              <a:t>werk'lijkheid</a:t>
            </a:r>
            <a:r>
              <a:rPr lang="nl-NL" dirty="0" smtClean="0"/>
              <a:t>.</a:t>
            </a:r>
            <a:br>
              <a:rPr lang="nl-NL" dirty="0" smtClean="0"/>
            </a:br>
            <a:r>
              <a:rPr lang="nl-NL" dirty="0" smtClean="0"/>
              <a:t/>
            </a:r>
            <a:br>
              <a:rPr lang="nl-NL" dirty="0" smtClean="0"/>
            </a:br>
            <a:r>
              <a:rPr lang="nl-NL" dirty="0" smtClean="0"/>
              <a:t/>
            </a:r>
            <a:br>
              <a:rPr lang="nl-NL" dirty="0" smtClean="0"/>
            </a:br>
            <a:endParaRPr lang="nl-NL" dirty="0"/>
          </a:p>
        </p:txBody>
      </p:sp>
      <p:sp>
        <p:nvSpPr>
          <p:cNvPr id="3" name="Tijdelijke aanduiding voor inhoud 2"/>
          <p:cNvSpPr>
            <a:spLocks noGrp="1"/>
          </p:cNvSpPr>
          <p:nvPr>
            <p:ph idx="1"/>
          </p:nvPr>
        </p:nvSpPr>
        <p:spPr/>
        <p:txBody>
          <a:bodyPr/>
          <a:lstStyle/>
          <a:p>
            <a:endParaRPr lang="nl-N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t>
            </a:r>
            <a:br>
              <a:rPr lang="nl-NL" dirty="0" smtClean="0"/>
            </a:br>
            <a:r>
              <a:rPr lang="nl-NL" dirty="0" smtClean="0"/>
              <a:t/>
            </a:r>
            <a:br>
              <a:rPr lang="nl-NL" dirty="0" smtClean="0"/>
            </a:br>
            <a:r>
              <a:rPr lang="nl-NL" dirty="0" smtClean="0"/>
              <a:t/>
            </a:r>
            <a:br>
              <a:rPr lang="nl-NL" dirty="0" smtClean="0"/>
            </a:br>
            <a:r>
              <a:rPr lang="nl-NL" dirty="0" smtClean="0"/>
              <a:t>Spreek,o Heer, en voltooi uw kerk</a:t>
            </a:r>
            <a:br>
              <a:rPr lang="nl-NL" dirty="0" smtClean="0"/>
            </a:br>
            <a:r>
              <a:rPr lang="nl-NL" dirty="0" smtClean="0"/>
              <a:t>en uw scheppingswerk tot uw heerlijkheid. </a:t>
            </a:r>
            <a:br>
              <a:rPr lang="nl-NL" dirty="0" smtClean="0"/>
            </a:br>
            <a:r>
              <a:rPr lang="nl-NL" dirty="0" smtClean="0"/>
              <a:t/>
            </a:r>
            <a:br>
              <a:rPr lang="nl-NL" dirty="0" smtClean="0"/>
            </a:br>
            <a:r>
              <a:rPr lang="nl-NL" dirty="0" smtClean="0"/>
              <a:t>Spreek, o Heer, en voltooi in ons</a:t>
            </a:r>
            <a:br>
              <a:rPr lang="nl-NL" dirty="0" smtClean="0"/>
            </a:br>
            <a:r>
              <a:rPr lang="nl-NL" dirty="0" smtClean="0"/>
              <a:t>wat uw hand begon tot uw heerlijkheid.</a:t>
            </a:r>
            <a:endParaRPr lang="nl-NL" dirty="0"/>
          </a:p>
        </p:txBody>
      </p:sp>
      <p:sp>
        <p:nvSpPr>
          <p:cNvPr id="3" name="Tijdelijke aanduiding voor inhoud 2"/>
          <p:cNvSpPr>
            <a:spLocks noGrp="1"/>
          </p:cNvSpPr>
          <p:nvPr>
            <p:ph idx="1"/>
          </p:nvPr>
        </p:nvSpPr>
        <p:spPr/>
        <p:txBody>
          <a:bodyPr/>
          <a:lstStyle/>
          <a:p>
            <a:endParaRPr lang="nl-NL" dirty="0" smtClean="0"/>
          </a:p>
          <a:p>
            <a:endParaRPr lang="nl-NL" dirty="0" smtClean="0"/>
          </a:p>
          <a:p>
            <a:endParaRPr lang="nl-NL" dirty="0" smtClean="0"/>
          </a:p>
          <a:p>
            <a:endParaRPr lang="nl-N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Kom o Heilige Geest van God</a:t>
            </a:r>
            <a:br>
              <a:rPr lang="nl-NL" dirty="0" smtClean="0"/>
            </a:br>
            <a:r>
              <a:rPr lang="nl-NL" dirty="0" smtClean="0"/>
              <a:t>Wij verwachten U</a:t>
            </a:r>
            <a:br>
              <a:rPr lang="nl-NL" dirty="0" smtClean="0"/>
            </a:br>
            <a:r>
              <a:rPr lang="nl-NL" dirty="0" smtClean="0"/>
              <a:t>Kom o Heilige Geest van God</a:t>
            </a:r>
            <a:br>
              <a:rPr lang="nl-NL" dirty="0" smtClean="0"/>
            </a:br>
            <a:r>
              <a:rPr lang="nl-NL" dirty="0" smtClean="0"/>
              <a:t>Bedauw ons hart opnieuw</a:t>
            </a:r>
            <a:br>
              <a:rPr lang="nl-NL" dirty="0" smtClean="0"/>
            </a:br>
            <a:endParaRPr lang="nl-NL" dirty="0"/>
          </a:p>
        </p:txBody>
      </p:sp>
      <p:sp>
        <p:nvSpPr>
          <p:cNvPr id="3" name="Tijdelijke aanduiding voor inhoud 2"/>
          <p:cNvSpPr>
            <a:spLocks noGrp="1"/>
          </p:cNvSpPr>
          <p:nvPr>
            <p:ph idx="1"/>
          </p:nvPr>
        </p:nvSpPr>
        <p:spPr/>
        <p:txBody>
          <a:bodyPr/>
          <a:lstStyle/>
          <a:p>
            <a:endParaRPr lang="nl-NL"/>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
            </a:r>
            <a:br>
              <a:rPr lang="nl-NL" dirty="0" smtClean="0"/>
            </a:br>
            <a:r>
              <a:rPr lang="nl-NL" dirty="0" smtClean="0"/>
              <a:t>Openbaar de Vader</a:t>
            </a:r>
            <a:br>
              <a:rPr lang="nl-NL" dirty="0" smtClean="0"/>
            </a:br>
            <a:r>
              <a:rPr lang="nl-NL" dirty="0" smtClean="0"/>
              <a:t>Heilig Jezus naam</a:t>
            </a:r>
            <a:br>
              <a:rPr lang="nl-NL" dirty="0" smtClean="0"/>
            </a:br>
            <a:r>
              <a:rPr lang="nl-NL" dirty="0" smtClean="0"/>
              <a:t>Leid ons in de waarheid</a:t>
            </a:r>
            <a:br>
              <a:rPr lang="nl-NL" dirty="0" smtClean="0"/>
            </a:br>
            <a:r>
              <a:rPr lang="nl-NL" dirty="0" smtClean="0"/>
              <a:t>Bind ons saam</a:t>
            </a:r>
            <a:br>
              <a:rPr lang="nl-NL" dirty="0" smtClean="0"/>
            </a:br>
            <a:endParaRPr lang="nl-NL" dirty="0"/>
          </a:p>
        </p:txBody>
      </p:sp>
      <p:sp>
        <p:nvSpPr>
          <p:cNvPr id="3" name="Tijdelijke aanduiding voor inhoud 2"/>
          <p:cNvSpPr>
            <a:spLocks noGrp="1"/>
          </p:cNvSpPr>
          <p:nvPr>
            <p:ph idx="1"/>
          </p:nvPr>
        </p:nvSpPr>
        <p:spPr/>
        <p:txBody>
          <a:bodyPr/>
          <a:lstStyle/>
          <a:p>
            <a:endParaRPr lang="nl-N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395536" y="908720"/>
            <a:ext cx="8229600" cy="4525963"/>
          </a:xfrm>
        </p:spPr>
        <p:txBody>
          <a:bodyPr/>
          <a:lstStyle/>
          <a:p>
            <a:pPr>
              <a:buNone/>
            </a:pPr>
            <a:endParaRPr lang="nl-NL" dirty="0"/>
          </a:p>
        </p:txBody>
      </p:sp>
      <p:pic>
        <p:nvPicPr>
          <p:cNvPr id="4" name="Picture 1"/>
          <p:cNvPicPr>
            <a:picLocks noChangeAspect="1" noChangeArrowheads="1"/>
          </p:cNvPicPr>
          <p:nvPr/>
        </p:nvPicPr>
        <p:blipFill>
          <a:blip r:embed="rId2" cstate="print"/>
          <a:srcRect/>
          <a:stretch>
            <a:fillRect/>
          </a:stretch>
        </p:blipFill>
        <p:spPr bwMode="auto">
          <a:xfrm>
            <a:off x="2195736" y="-701675"/>
            <a:ext cx="5908675" cy="7559675"/>
          </a:xfrm>
          <a:prstGeom prst="rect">
            <a:avLst/>
          </a:prstGeom>
          <a:noFill/>
          <a:ln w="9525">
            <a:noFill/>
            <a:round/>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22</a:t>
            </a:r>
            <a:endParaRPr lang="nl-NL" dirty="0"/>
          </a:p>
        </p:txBody>
      </p:sp>
      <p:sp>
        <p:nvSpPr>
          <p:cNvPr id="3" name="Tijdelijke aanduiding voor inhoud 2"/>
          <p:cNvSpPr>
            <a:spLocks noGrp="1"/>
          </p:cNvSpPr>
          <p:nvPr>
            <p:ph idx="1"/>
          </p:nvPr>
        </p:nvSpPr>
        <p:spPr>
          <a:xfrm>
            <a:off x="457200" y="1124744"/>
            <a:ext cx="8229600" cy="5001419"/>
          </a:xfrm>
        </p:spPr>
        <p:txBody>
          <a:bodyPr/>
          <a:lstStyle/>
          <a:p>
            <a:endParaRPr lang="nl-NL" dirty="0"/>
          </a:p>
        </p:txBody>
      </p:sp>
      <p:pic>
        <p:nvPicPr>
          <p:cNvPr id="82946" name="Picture 2" descr="D:\Users\Peter\Documents\prive\dansje in de kerk.jpg"/>
          <p:cNvPicPr>
            <a:picLocks noChangeAspect="1" noChangeArrowheads="1"/>
          </p:cNvPicPr>
          <p:nvPr/>
        </p:nvPicPr>
        <p:blipFill>
          <a:blip r:embed="rId2" cstate="print"/>
          <a:srcRect/>
          <a:stretch>
            <a:fillRect/>
          </a:stretch>
        </p:blipFill>
        <p:spPr bwMode="auto">
          <a:xfrm>
            <a:off x="1763688" y="0"/>
            <a:ext cx="5904656" cy="6858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Dansje in de kerk (?)</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Laat de kinderen to Mij komen en verhinder hen niet, </a:t>
            </a:r>
            <a:r>
              <a:rPr lang="nl-NL" i="1" dirty="0" smtClean="0"/>
              <a:t>want voor zulke mensen is het Koninkrijk</a:t>
            </a:r>
            <a:r>
              <a:rPr lang="nl-NL" dirty="0" smtClean="0"/>
              <a:t> van God. 15 Voorwaar, Ik zeg u: wie het Koninkrijk van God niet ontvangt als een kind, ...(HSV Mark. 10:15-16)</a:t>
            </a:r>
          </a:p>
          <a:p>
            <a:r>
              <a:rPr lang="nl-NL" dirty="0" smtClean="0"/>
              <a:t>2 Cor.3:17-18- Welnu, met de Heer wordt de Geest bedoeld, en waar de Geest van de Heer is, daar is vrijheid. Wij allen die met onbedekt gezicht de luister van de Heer aanschouwen, zullen meer en meer door de Geest van de Heer naar de luister van dat beeld worden veranderd.</a:t>
            </a:r>
          </a:p>
          <a:p>
            <a:endParaRPr lang="nl-NL" dirty="0" smtClean="0"/>
          </a:p>
          <a:p>
            <a:endParaRPr lang="nl-N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3" cstate="print"/>
          <a:srcRect/>
          <a:stretch>
            <a:fillRect/>
          </a:stretch>
        </p:blipFill>
        <p:spPr bwMode="auto">
          <a:xfrm>
            <a:off x="2956320" y="-5760"/>
            <a:ext cx="3237120" cy="6858000"/>
          </a:xfrm>
          <a:prstGeom prst="rect">
            <a:avLst/>
          </a:prstGeom>
          <a:noFill/>
          <a:ln w="9525">
            <a:noFill/>
            <a:round/>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
          <p:cNvPicPr>
            <a:picLocks noChangeAspect="1" noChangeArrowheads="1"/>
          </p:cNvPicPr>
          <p:nvPr/>
        </p:nvPicPr>
        <p:blipFill>
          <a:blip r:embed="rId3" cstate="print"/>
          <a:srcRect/>
          <a:stretch>
            <a:fillRect/>
          </a:stretch>
        </p:blipFill>
        <p:spPr bwMode="auto">
          <a:xfrm>
            <a:off x="2298240" y="-5760"/>
            <a:ext cx="4551840" cy="6858000"/>
          </a:xfrm>
          <a:prstGeom prst="rect">
            <a:avLst/>
          </a:prstGeom>
          <a:noFill/>
          <a:ln w="9525">
            <a:noFill/>
            <a:round/>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Profetie vanuit de aanwezigheid van God</a:t>
            </a:r>
            <a:endParaRPr lang="nl-NL" dirty="0"/>
          </a:p>
        </p:txBody>
      </p:sp>
      <p:sp>
        <p:nvSpPr>
          <p:cNvPr id="3" name="Tijdelijke aanduiding voor inhoud 2"/>
          <p:cNvSpPr>
            <a:spLocks noGrp="1"/>
          </p:cNvSpPr>
          <p:nvPr>
            <p:ph idx="1"/>
          </p:nvPr>
        </p:nvSpPr>
        <p:spPr/>
        <p:txBody>
          <a:bodyPr/>
          <a:lstStyle/>
          <a:p>
            <a:r>
              <a:rPr lang="nl-NL" dirty="0" smtClean="0"/>
              <a:t>Ef.5:19-20 HSV En word niet dronken van wijn, waarin losbandigheid is, maar word vervuld met de Geest,  19  en spreek onder elkaar met psalmen, lofzangen en </a:t>
            </a:r>
            <a:r>
              <a:rPr lang="nl-NL" i="1" dirty="0" smtClean="0"/>
              <a:t>geestelijke liederen</a:t>
            </a:r>
            <a:r>
              <a:rPr lang="nl-NL" dirty="0" smtClean="0"/>
              <a:t>, en zing voor de </a:t>
            </a:r>
            <a:r>
              <a:rPr lang="nl-NL" dirty="0" err="1" smtClean="0"/>
              <a:t>Heere</a:t>
            </a:r>
            <a:r>
              <a:rPr lang="nl-NL" dirty="0" smtClean="0"/>
              <a:t> en loof </a:t>
            </a:r>
            <a:r>
              <a:rPr lang="nl-NL" i="1" dirty="0" smtClean="0"/>
              <a:t>Hem</a:t>
            </a:r>
            <a:r>
              <a:rPr lang="nl-NL" dirty="0" smtClean="0"/>
              <a:t> in uw hart,  -</a:t>
            </a:r>
          </a:p>
          <a:p>
            <a:r>
              <a:rPr lang="nl-NL" dirty="0" smtClean="0"/>
              <a:t>2 </a:t>
            </a:r>
            <a:r>
              <a:rPr lang="nl-NL" dirty="0" err="1" smtClean="0"/>
              <a:t>Kron</a:t>
            </a:r>
            <a:r>
              <a:rPr lang="nl-NL" dirty="0" smtClean="0"/>
              <a:t>. 5- </a:t>
            </a:r>
            <a:r>
              <a:rPr lang="nl-NL" dirty="0" err="1" smtClean="0"/>
              <a:t>heiligdom-lofprijzing-heerlijkheid</a:t>
            </a:r>
            <a:endParaRPr lang="nl-NL" dirty="0" smtClean="0"/>
          </a:p>
          <a:p>
            <a:r>
              <a:rPr lang="nl-NL" dirty="0" smtClean="0"/>
              <a:t>2 Kron.20- </a:t>
            </a:r>
            <a:r>
              <a:rPr lang="nl-NL" dirty="0" err="1" smtClean="0"/>
              <a:t>vasten-geloof</a:t>
            </a:r>
            <a:r>
              <a:rPr lang="nl-NL" dirty="0" smtClean="0"/>
              <a:t> en </a:t>
            </a:r>
            <a:r>
              <a:rPr lang="nl-NL" dirty="0" err="1" smtClean="0"/>
              <a:t>lofprijzing-profetie-lofprijzing-overwinning</a:t>
            </a:r>
            <a:endParaRPr lang="nl-N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Profetische liederen</a:t>
            </a:r>
            <a:endParaRPr lang="nl-NL" dirty="0"/>
          </a:p>
        </p:txBody>
      </p:sp>
      <p:sp>
        <p:nvSpPr>
          <p:cNvPr id="3" name="Tijdelijke aanduiding voor inhoud 2"/>
          <p:cNvSpPr>
            <a:spLocks noGrp="1"/>
          </p:cNvSpPr>
          <p:nvPr>
            <p:ph idx="1"/>
          </p:nvPr>
        </p:nvSpPr>
        <p:spPr/>
        <p:txBody>
          <a:bodyPr>
            <a:normAutofit/>
          </a:bodyPr>
          <a:lstStyle/>
          <a:p>
            <a:r>
              <a:rPr lang="nl-NL" dirty="0" smtClean="0"/>
              <a:t>Psalm 45:1 </a:t>
            </a:r>
          </a:p>
          <a:p>
            <a:endParaRPr lang="nl-NL" i="1" dirty="0"/>
          </a:p>
          <a:p>
            <a:pPr>
              <a:buNone/>
            </a:pPr>
            <a:r>
              <a:rPr lang="nl-NL" i="1" dirty="0" smtClean="0"/>
              <a:t>	Mijn hart trilt van blijde woorden</a:t>
            </a:r>
            <a:r>
              <a:rPr lang="nl-NL" dirty="0" smtClean="0"/>
              <a:t>, ik draag mijn gedicht een koning voor, mijn tong is de stift van een vaardig schrijver” (vs. 1)</a:t>
            </a:r>
          </a:p>
          <a:p>
            <a:pPr>
              <a:buNone/>
            </a:pPr>
            <a:endParaRPr lang="nl-NL" dirty="0" smtClean="0"/>
          </a:p>
          <a:p>
            <a:pPr>
              <a:buNone/>
            </a:pPr>
            <a:r>
              <a:rPr lang="nl-NL" dirty="0"/>
              <a:t>	</a:t>
            </a:r>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329</Words>
  <Application>Microsoft Office PowerPoint</Application>
  <PresentationFormat>Diavoorstelling (4:3)</PresentationFormat>
  <Paragraphs>53</Paragraphs>
  <Slides>23</Slides>
  <Notes>2</Notes>
  <HiddenSlides>0</HiddenSlides>
  <MMClips>0</MMClips>
  <ScaleCrop>false</ScaleCrop>
  <HeadingPairs>
    <vt:vector size="4" baseType="variant">
      <vt:variant>
        <vt:lpstr>Thema</vt:lpstr>
      </vt:variant>
      <vt:variant>
        <vt:i4>1</vt:i4>
      </vt:variant>
      <vt:variant>
        <vt:lpstr>Diatitels</vt:lpstr>
      </vt:variant>
      <vt:variant>
        <vt:i4>23</vt:i4>
      </vt:variant>
    </vt:vector>
  </HeadingPairs>
  <TitlesOfParts>
    <vt:vector size="24" baseType="lpstr">
      <vt:lpstr>Office-thema</vt:lpstr>
      <vt:lpstr>   Mijn ziel is stil tot God mijn Heer Van Hem verwacht ik altijd weer Mijn heil, op Hem toch kan ik bouwen Ik wankel niet, want Hij staat vast Mijn Toevlucht als het water wast Mijn Rots, mijn enige vertrouwen  </vt:lpstr>
      <vt:lpstr>        Voorwaar Hij is mijn Heil, mijn Rots Mijn naam rust in de Schutse Gods O volk uw God laat u niet vallen Als gij voor Hem uw hart uitstort Vertrouw dat Gij gezegend wordt God is een Schuilplaats voor ons allen </vt:lpstr>
      <vt:lpstr>Dia 3</vt:lpstr>
      <vt:lpstr>22</vt:lpstr>
      <vt:lpstr>Dansje in de kerk (?)</vt:lpstr>
      <vt:lpstr>Dia 6</vt:lpstr>
      <vt:lpstr>Dia 7</vt:lpstr>
      <vt:lpstr>Profetie vanuit de aanwezigheid van God</vt:lpstr>
      <vt:lpstr>Profetische liederen</vt:lpstr>
      <vt:lpstr>Muziek zet de geest van profetie vrij</vt:lpstr>
      <vt:lpstr>Profetie vanuit de aanbidding</vt:lpstr>
      <vt:lpstr>Profetie vanuit Gods liefde</vt:lpstr>
      <vt:lpstr>Gods liefdeslied</vt:lpstr>
      <vt:lpstr>22</vt:lpstr>
      <vt:lpstr>Sleutels voor profetie (in muziek)</vt:lpstr>
      <vt:lpstr>Aanbevelingen rond profetie en muziek</vt:lpstr>
      <vt:lpstr>            Spreek, o Heer, door uw heilig woord, dat ons hart U hoort en verzadigd wordt. Zaai uw woord, plant het diep in ons, en verander ons naar uw evenbeeld, zodat Christus licht in ons zichtbaar is, onze daden maakt tot getuigenis. Spreek, o Heer, en voltooi in ons, wat uw hand begon tot uw heerlijkheid.    </vt:lpstr>
      <vt:lpstr>          Leer ons Heer, uw volmaakte weg, echte need'righeid en gehoorzaamheid. Toets ons hart en ons denken nu, in het heilig vuur van uw zuiverheid. In geloof zien wij dan uw majesteit, en uw liefde leidt ons tot heerlijkheid. Woord van hoop, dat ons leven deed, overwinning geeft over ongeloof. </vt:lpstr>
      <vt:lpstr>         Spreek, o Heer, maak ons denken nieuw, laat de diepten zien van uw plan met ons. Woord dat klonk voor de tijd begon, onze vaste grond tot in eeuwigheid. Uw genade geeft ons de zekerheid: al wat U belooft, wordt eens werk'lijkheid. </vt:lpstr>
      <vt:lpstr>            Spreek,o Heer, en voltooi uw kerk, en uw scheppingswerk tot uw heerlijkheid. Uw genade geeft ons de zekerheid: al wat U belooft, wordt eens werk'lijkheid.   </vt:lpstr>
      <vt:lpstr>        Spreek,o Heer, en voltooi uw kerk en uw scheppingswerk tot uw heerlijkheid.   Spreek, o Heer, en voltooi in ons wat uw hand begon tot uw heerlijkheid.</vt:lpstr>
      <vt:lpstr>         Kom o Heilige Geest van God Wij verwachten U Kom o Heilige Geest van God Bedauw ons hart opnieuw </vt:lpstr>
      <vt:lpstr>        Openbaar de Vader Heilig Jezus naam Leid ons in de waarheid Bind ons saam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Mijn ziel is stil tot God mijn Heer Van Hem verwacht ik altijd weer Mijn heil, op Hem toch kan ik bouwen Ik wankel niet, want Hij staat vast Mijn Toevlucht als het water wast Mijn Rots, mijn enige vertrouwen</dc:title>
  <dc:creator>Peter</dc:creator>
  <cp:lastModifiedBy>Peter</cp:lastModifiedBy>
  <cp:revision>19</cp:revision>
  <dcterms:created xsi:type="dcterms:W3CDTF">2016-10-06T10:37:33Z</dcterms:created>
  <dcterms:modified xsi:type="dcterms:W3CDTF">2016-10-10T10:03:58Z</dcterms:modified>
</cp:coreProperties>
</file>